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13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43952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8152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41889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01761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31939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43548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11454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brooks@ulsterboces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eholmes@ulsterboces.org" TargetMode="External"/><Relationship Id="rId4" Type="http://schemas.openxmlformats.org/officeDocument/2006/relationships/hyperlink" Target="mailto:gbailey@ulsterboces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whiteboard/" TargetMode="External"/><Relationship Id="rId7" Type="http://schemas.openxmlformats.org/officeDocument/2006/relationships/hyperlink" Target="http://hotmath.com/hotmath_help/games/numbercop/numbercop_hotmath.sw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rnussbaum.com/semicolonwars1/semicolon_wars.swf" TargetMode="External"/><Relationship Id="rId5" Type="http://schemas.openxmlformats.org/officeDocument/2006/relationships/hyperlink" Target="http://www.classzone.com/cz/books/amer_hist_1914/resources/htmls/animations/battle_anim/standAlone.swf" TargetMode="External"/><Relationship Id="rId4" Type="http://schemas.openxmlformats.org/officeDocument/2006/relationships/hyperlink" Target="http://interactivesites.weebly.com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smartboard.greenwich.wikispaces.net/file/detail/GO_graphicorganizers%5b1%5d.notebook" TargetMode="External"/><Relationship Id="rId13" Type="http://schemas.openxmlformats.org/officeDocument/2006/relationships/hyperlink" Target="http://www.havefunteaching.com/activities/smartboard-lessons" TargetMode="External"/><Relationship Id="rId3" Type="http://schemas.openxmlformats.org/officeDocument/2006/relationships/hyperlink" Target="http://exchange.smarttech.com/search.html" TargetMode="External"/><Relationship Id="rId7" Type="http://schemas.openxmlformats.org/officeDocument/2006/relationships/hyperlink" Target="http://www.longwood.k12.ny.us/longsmart.html" TargetMode="External"/><Relationship Id="rId12" Type="http://schemas.openxmlformats.org/officeDocument/2006/relationships/hyperlink" Target="http://mrsgebauer.com/smartboard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acher.scholastic.com/whiteboards/languagearts.htm" TargetMode="External"/><Relationship Id="rId11" Type="http://schemas.openxmlformats.org/officeDocument/2006/relationships/hyperlink" Target="http://www.internet4classrooms.com/smart_board.htm" TargetMode="External"/><Relationship Id="rId5" Type="http://schemas.openxmlformats.org/officeDocument/2006/relationships/hyperlink" Target="http://www.scholastic.com/smarttech/index.htm" TargetMode="External"/><Relationship Id="rId10" Type="http://schemas.openxmlformats.org/officeDocument/2006/relationships/hyperlink" Target="http://www1.center.k12.mo.us/Edtech/SB/templates.htm" TargetMode="External"/><Relationship Id="rId4" Type="http://schemas.openxmlformats.org/officeDocument/2006/relationships/hyperlink" Target="http://www.teq.com/erc-categories" TargetMode="External"/><Relationship Id="rId9" Type="http://schemas.openxmlformats.org/officeDocument/2006/relationships/hyperlink" Target="http://www.readwritethink.org/classroom-resources/student-interactives/" TargetMode="External"/><Relationship Id="rId14" Type="http://schemas.openxmlformats.org/officeDocument/2006/relationships/hyperlink" Target="http://www.pinterest.com/MrsFresh2o/smartboard-activiti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85800" y="5559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Introduction to SMARTBoard Basics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2406350"/>
            <a:ext cx="6400799" cy="2724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Karen Brooks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kbrooks@ulsterboces.org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Font typeface="Arial"/>
              <a:buNone/>
            </a:pP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Greg Bailey</a:t>
            </a: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gbailey@ulsterboces.org</a:t>
            </a: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Font typeface="Arial"/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Edan Holmes</a:t>
            </a: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eholmes@ulsterboces.org</a:t>
            </a:r>
          </a:p>
          <a:p>
            <a:pPr marL="0" marR="0" lvl="0" indent="0" algn="ctr" rtl="0">
              <a:spcBef>
                <a:spcPts val="640"/>
              </a:spcBef>
              <a:buClr>
                <a:schemeClr val="lt1"/>
              </a:buClr>
              <a:buFont typeface="Arial"/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Agenda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838200" y="1219200"/>
            <a:ext cx="8077199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8:30-11:15 Intro. to Smartboard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8:30 – 9:50 Karen Basic Overview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10:00 – 11:15 Breakouts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(Round Robin 20 Minutes)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ctr" rtl="0">
              <a:spcBef>
                <a:spcPts val="64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Smart NoteBook – Karen -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800" b="0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Yellow</a:t>
            </a:r>
          </a:p>
          <a:p>
            <a:pPr marL="342900" marR="0" lvl="0" indent="-342900" algn="ctr" rtl="0">
              <a:spcBef>
                <a:spcPts val="5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Interactive Practice with Games – Greg - </a:t>
            </a:r>
            <a:r>
              <a:rPr lang="en-US" sz="2800" b="0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Blue</a:t>
            </a:r>
          </a:p>
          <a:p>
            <a:pPr marL="342900" marR="0" lvl="0" indent="-342900" algn="ctr" rtl="0">
              <a:spcBef>
                <a:spcPts val="56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SMARTBoard Resources – Edan - </a:t>
            </a:r>
            <a:r>
              <a:rPr lang="en-US" sz="280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Pink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Break Outs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ctr" rtl="0">
              <a:spcBef>
                <a:spcPts val="0"/>
              </a:spcBef>
              <a:buClr>
                <a:srgbClr val="FFFF0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Smart NoteBook – Karen – Yellow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FFFF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10:00 - 10:20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FF66FF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10:25 - 10:45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00B0F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10:50 – 11:10 </a:t>
            </a:r>
          </a:p>
          <a:p>
            <a:pPr marL="342900" marR="0" lvl="0" indent="-342900" algn="ctr" rtl="0">
              <a:spcBef>
                <a:spcPts val="640"/>
              </a:spcBef>
              <a:buClr>
                <a:srgbClr val="00B0F0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Interactive Practice with Games – Greg – Blue</a:t>
            </a:r>
          </a:p>
          <a:p>
            <a:pPr marL="342900" marR="0" lvl="0" indent="-342900" algn="ctr" rtl="0">
              <a:spcBef>
                <a:spcPts val="380"/>
              </a:spcBef>
              <a:buClr>
                <a:srgbClr val="00B0F0"/>
              </a:buClr>
              <a:buSzPct val="25000"/>
              <a:buFont typeface="Arial"/>
              <a:buNone/>
            </a:pPr>
            <a:r>
              <a:rPr lang="en-US" sz="19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10:00 - 10:20</a:t>
            </a:r>
          </a:p>
          <a:p>
            <a:pPr marL="342900" marR="0" lvl="0" indent="-342900" algn="ctr" rtl="0">
              <a:spcBef>
                <a:spcPts val="400"/>
              </a:spcBef>
              <a:buClr>
                <a:srgbClr val="FFFF00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10:25 - 10:45</a:t>
            </a:r>
          </a:p>
          <a:p>
            <a:pPr marL="342900" marR="0" lvl="0" indent="-342900" algn="ctr" rtl="0">
              <a:spcBef>
                <a:spcPts val="380"/>
              </a:spcBef>
              <a:buClr>
                <a:srgbClr val="FF66FF"/>
              </a:buClr>
              <a:buSzPct val="25000"/>
              <a:buFont typeface="Arial"/>
              <a:buNone/>
            </a:pPr>
            <a:r>
              <a:rPr lang="en-US" sz="1900" b="1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10:50 – 11:10 </a:t>
            </a:r>
          </a:p>
          <a:p>
            <a:pPr marL="342900" marR="0" lvl="0" indent="-342900" algn="ctr" rtl="0">
              <a:spcBef>
                <a:spcPts val="640"/>
              </a:spcBef>
              <a:buClr>
                <a:srgbClr val="FF66FF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SMARTBoard Resources – Edan - Pink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FF66FF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10:00 - 10:20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00B0F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10:25 - 10:45</a:t>
            </a:r>
          </a:p>
          <a:p>
            <a:pPr marL="342900" marR="0" lvl="0" indent="-342900" algn="ctr" rtl="0">
              <a:spcBef>
                <a:spcPts val="360"/>
              </a:spcBef>
              <a:buClr>
                <a:srgbClr val="FFFF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10:50 – 11:10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00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Smart NoteBook – Karen – Yellow</a:t>
            </a:r>
            <a:br>
              <a:rPr lang="en-US" sz="3950" b="0" i="0" u="none" strike="noStrike" cap="none" baseline="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950" b="0" i="0" u="none" strike="noStrike" cap="none" baseline="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066800"/>
            <a:ext cx="8229600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 for Lessons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Gallery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Adding Files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Saving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Etc</a:t>
            </a:r>
          </a:p>
          <a:p>
            <a: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340175" y="117012"/>
            <a:ext cx="8229600" cy="1249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00B0F0"/>
              </a:buClr>
              <a:buSzPct val="25000"/>
              <a:buFont typeface="Calibri"/>
              <a:buNone/>
            </a:pPr>
            <a:r>
              <a:rPr lang="en-US" sz="325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Interactive Practice with Games – Greg – Blue</a:t>
            </a:r>
            <a:r>
              <a:rPr lang="en-US" sz="3950" b="0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950" b="0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950" b="0" i="0" u="none" strike="noStrike" cap="none" baseline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0" y="939600"/>
            <a:ext cx="8229600" cy="4403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419100" rtl="0">
              <a:lnSpc>
                <a:spcPct val="90000"/>
              </a:lnSpc>
              <a:spcBef>
                <a:spcPts val="560"/>
              </a:spcBef>
              <a:buClr>
                <a:srgbClr val="0000FF"/>
              </a:buClr>
              <a:buSzPct val="100000"/>
              <a:buFont typeface="Calibri"/>
              <a:buChar char="•"/>
            </a:pPr>
            <a:r>
              <a:rPr lang="en-US" sz="3000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Interactive Websites</a:t>
            </a:r>
          </a:p>
          <a:p>
            <a:pPr lvl="1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PBS	- </a:t>
            </a:r>
            <a:r>
              <a:rPr lang="en-US" sz="2400" u="sng">
                <a:solidFill>
                  <a:srgbClr val="1155CC"/>
                </a:solidFill>
                <a:hlinkClick r:id="rId3"/>
              </a:rPr>
              <a:t>http://pbskids.org/whiteboard/</a:t>
            </a:r>
          </a:p>
          <a:p>
            <a:pPr lvl="1" rtl="0">
              <a:lnSpc>
                <a:spcPct val="90000"/>
              </a:lnSpc>
              <a:spcBef>
                <a:spcPts val="0"/>
              </a:spcBef>
              <a:buSzPct val="100000"/>
              <a:buNone/>
            </a:pPr>
            <a:r>
              <a:rPr lang="en-US" sz="2400" u="sng">
                <a:solidFill>
                  <a:srgbClr val="1155CC"/>
                </a:solidFill>
                <a:hlinkClick r:id="rId4"/>
              </a:rPr>
              <a:t>http://interactivesites.weebly.com/</a:t>
            </a: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buNone/>
            </a:pPr>
            <a:endParaRPr sz="1800" b="1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rtl="0">
              <a:lnSpc>
                <a:spcPct val="90000"/>
              </a:lnSpc>
              <a:spcBef>
                <a:spcPts val="0"/>
              </a:spcBef>
              <a:buClr>
                <a:srgbClr val="0000FF"/>
              </a:buClr>
              <a:buSzPct val="100000"/>
              <a:buFont typeface="Calibri"/>
              <a:buChar char="•"/>
            </a:pPr>
            <a:r>
              <a:rPr lang="en-US" sz="30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Smart Gallery </a:t>
            </a:r>
            <a:r>
              <a:rPr lang="en-US" sz="30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(Flash)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Smart Gallery for Flash Interactives!</a:t>
            </a:r>
            <a:b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Calibri"/>
              <a:buChar char="•"/>
            </a:pPr>
            <a:r>
              <a:rPr lang="en-US" sz="30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Games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Hangman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Jeopardy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buClr>
                <a:schemeClr val="dk1"/>
              </a:buClr>
              <a:buSzPct val="116666"/>
              <a:buFont typeface="Arial"/>
              <a:buChar char="○"/>
            </a:pPr>
            <a:r>
              <a:rPr lang="en-US" sz="2400" u="sng">
                <a:solidFill>
                  <a:srgbClr val="1155CC"/>
                </a:solidFill>
                <a:hlinkClick r:id="rId4"/>
              </a:rPr>
              <a:t>http://interactivesites.weebly.com/</a:t>
            </a:r>
          </a:p>
          <a:p>
            <a:pPr marL="342900" marR="0" lvl="0" indent="-1397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/>
          <p:nvPr/>
        </p:nvSpPr>
        <p:spPr>
          <a:xfrm>
            <a:off x="6475800" y="2277250"/>
            <a:ext cx="2668200" cy="40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For today..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Interactive Website: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Revolutionary War</a:t>
            </a:r>
          </a:p>
          <a:p>
            <a:pPr lvl="0" algn="ctr" rtl="0">
              <a:spcBef>
                <a:spcPts val="0"/>
              </a:spcBef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FLASH- Frog Dissection</a:t>
            </a:r>
          </a:p>
          <a:p>
            <a:pPr algn="ctr" rtl="0">
              <a:spcBef>
                <a:spcPts val="0"/>
              </a:spcBef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algn="ctr" rtl="0">
              <a:spcBef>
                <a:spcPts val="0"/>
              </a:spcBef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Game: </a:t>
            </a:r>
          </a:p>
          <a:p>
            <a:pPr algn="ctr" rtl="0">
              <a:spcBef>
                <a:spcPts val="0"/>
              </a:spcBef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Semicolon Wars</a:t>
            </a:r>
          </a:p>
          <a:p>
            <a:pPr algn="ctr" rtl="0">
              <a:spcBef>
                <a:spcPts val="0"/>
              </a:spcBef>
              <a:buNone/>
            </a:pPr>
            <a:r>
              <a:rPr lang="en-US" sz="2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Number Cop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CC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6328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66FF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SMARTBoard Resources – Edan - Pink</a:t>
            </a:r>
            <a:br>
              <a:rPr lang="en-US" sz="39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950" b="0" i="0" u="none" strike="noStrike" cap="none" baseline="0">
              <a:solidFill>
                <a:srgbClr val="FF66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113100" y="652450"/>
            <a:ext cx="8917799" cy="5135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Smart Exchange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http://exchange.smarttech.com/search.html</a:t>
            </a:r>
            <a:r>
              <a:rPr lang="en-US" sz="150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Teq.com – Educational Resource Center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http://www.teq.com/erc-categories</a:t>
            </a:r>
            <a:r>
              <a:rPr lang="en-US" sz="150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Scholastic</a:t>
            </a:r>
            <a:r>
              <a:rPr lang="en-US" sz="185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 </a:t>
            </a:r>
          </a:p>
          <a:p>
            <a:pPr marL="45720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http://www.scholastic.com/smarttech/index.htm#teachers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http://teacher.scholastic.com/whiteboards/languagearts.htm</a:t>
            </a:r>
          </a:p>
          <a:p>
            <a:pPr marL="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Longwood Schools 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http://www.longwood.k12.ny.us/longsmart.html</a:t>
            </a:r>
          </a:p>
          <a:p>
            <a:pPr marL="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Graphi</a:t>
            </a:r>
            <a:r>
              <a:rPr lang="en-US" sz="185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c Organizers</a:t>
            </a:r>
          </a:p>
          <a:p>
            <a:pPr marL="45720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http://smartboard.greenwich.wikispaces.net/file/detail/GO_graphicorganizers%5B1%5D.notebook</a:t>
            </a:r>
          </a:p>
          <a:p>
            <a:pPr marL="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Read Write Think </a:t>
            </a:r>
            <a:r>
              <a:rPr lang="en-US" sz="18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http://www.readwritethink.org/classroom-resources/student-interactives/</a:t>
            </a:r>
            <a:r>
              <a:rPr lang="en-US"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850" b="0" i="0" u="none" strike="noStrike" cap="none" baseline="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Templates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http://www1.center.k12.mo.us/Edtech/SB/templates.htm</a:t>
            </a:r>
            <a:r>
              <a:rPr lang="en-US" sz="15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marR="0" lvl="0" indent="0" algn="l" rtl="0">
              <a:lnSpc>
                <a:spcPct val="90000"/>
              </a:lnSpc>
              <a:spcBef>
                <a:spcPts val="370"/>
              </a:spcBef>
              <a:buNone/>
            </a:pPr>
            <a:r>
              <a:rPr lang="en-US" sz="15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http://www.internet4classrooms.com/smart_board.htm</a:t>
            </a:r>
          </a:p>
          <a:p>
            <a:pPr marL="0" lvl="0" indent="0" rtl="0">
              <a:lnSpc>
                <a:spcPct val="90000"/>
              </a:lnSpc>
              <a:spcBef>
                <a:spcPts val="370"/>
              </a:spcBef>
              <a:buClr>
                <a:schemeClr val="dk1"/>
              </a:buClr>
              <a:buSzPct val="57894"/>
              <a:buFont typeface="Arial"/>
              <a:buNone/>
            </a:pPr>
            <a:r>
              <a:rPr lang="en-US" sz="185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Resource Page </a:t>
            </a:r>
          </a:p>
          <a:p>
            <a:pPr marL="457200" lvl="0" indent="0" rtl="0">
              <a:lnSpc>
                <a:spcPct val="90000"/>
              </a:lnSpc>
              <a:spcBef>
                <a:spcPts val="37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-US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http://mrsgebauer.com/smartboard.html</a:t>
            </a:r>
          </a:p>
          <a:p>
            <a:pPr marL="457200" lvl="0" indent="0" rtl="0">
              <a:lnSpc>
                <a:spcPct val="90000"/>
              </a:lnSpc>
              <a:spcBef>
                <a:spcPts val="37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-US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http://www.havefunteaching.com/activities/smartboard-lessons</a:t>
            </a:r>
          </a:p>
          <a:p>
            <a:pPr marL="457200" lvl="0" indent="0" rtl="0">
              <a:lnSpc>
                <a:spcPct val="90000"/>
              </a:lnSpc>
              <a:spcBef>
                <a:spcPts val="37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-US" sz="15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http://www.pinterest.com/MrsFresh2o/smartboard-activities/</a:t>
            </a:r>
            <a:r>
              <a:rPr lang="en-US" sz="1500">
                <a:solidFill>
                  <a:srgbClr val="FF66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342900" marR="0" lvl="0" indent="-15494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Font typeface="Arial"/>
              <a:buNone/>
            </a:pPr>
            <a:endParaRPr sz="2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5494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Font typeface="Arial"/>
              <a:buNone/>
            </a:pPr>
            <a:endParaRPr sz="2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54940" algn="l" rtl="0">
              <a:lnSpc>
                <a:spcPct val="90000"/>
              </a:lnSpc>
              <a:spcBef>
                <a:spcPts val="592"/>
              </a:spcBef>
              <a:buClr>
                <a:schemeClr val="dk1"/>
              </a:buClr>
              <a:buFont typeface="Arial"/>
              <a:buNone/>
            </a:pPr>
            <a:endParaRPr sz="295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On-screen Show (4:3)</PresentationFormat>
  <Paragraphs>81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Office Theme</vt:lpstr>
      <vt:lpstr>Introduction to SMARTBoard Basics</vt:lpstr>
      <vt:lpstr>Agenda</vt:lpstr>
      <vt:lpstr>Break Outs</vt:lpstr>
      <vt:lpstr>Smart NoteBook – Karen – Yellow </vt:lpstr>
      <vt:lpstr>Interactive Practice with Games – Greg – Blue </vt:lpstr>
      <vt:lpstr>SMARTBoard Resources – Edan - Pink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SMARTBoard Basics</dc:title>
  <dc:creator>Karen Brooks</dc:creator>
  <cp:lastModifiedBy>Karen Brooks</cp:lastModifiedBy>
  <cp:revision>1</cp:revision>
  <dcterms:modified xsi:type="dcterms:W3CDTF">2014-11-04T10:10:13Z</dcterms:modified>
</cp:coreProperties>
</file>